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E36FD2-AAF1-4F2F-8442-8CE70FB29661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6D10F6-191A-4605-9A6A-7194D43C78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4.m4a"/><Relationship Id="rId1" Type="http://schemas.microsoft.com/office/2007/relationships/media" Target="../media/media14.m4a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5.m4a"/><Relationship Id="rId1" Type="http://schemas.microsoft.com/office/2007/relationships/media" Target="../media/media15.m4a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6.m4a"/><Relationship Id="rId1" Type="http://schemas.microsoft.com/office/2007/relationships/media" Target="../media/media16.m4a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7.m4a"/><Relationship Id="rId1" Type="http://schemas.microsoft.com/office/2007/relationships/media" Target="../media/media17.m4a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played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joué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joué 1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88224" y="33290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0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80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swam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nagé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nag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64088" y="4525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0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did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fait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fait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08104" y="4525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5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drank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bu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bu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52120" y="431637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8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8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saw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vu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vu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56176" y="431637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took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pris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pris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4830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7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wanted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voulu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voulu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44208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5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was able to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pu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pu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34953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had to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dû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du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43684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7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7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ate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mangé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mang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watched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regardé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regard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18448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9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listened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écouté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écout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82272" y="280074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43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43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sunbath</a:t>
            </a:r>
            <a:r>
              <a:rPr lang="en-GB" sz="5400" dirty="0" smtClean="0">
                <a:latin typeface="Comic Sans MS" pitchFamily="66" charset="0"/>
              </a:rPr>
              <a:t>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bronzé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bronz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27089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spent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passé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pass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visited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visité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visit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64288" y="313504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20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20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</a:t>
            </a:r>
            <a:r>
              <a:rPr lang="en-GB" sz="5400" dirty="0" smtClean="0">
                <a:latin typeface="Comic Sans MS" pitchFamily="66" charset="0"/>
              </a:rPr>
              <a:t>travelled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voyagé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voyag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83424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24744"/>
            <a:ext cx="745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 bought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90677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>
                <a:latin typeface="Comic Sans MS" pitchFamily="66" charset="0"/>
              </a:rPr>
              <a:t>j</a:t>
            </a:r>
            <a:r>
              <a:rPr lang="en-GB" sz="5400" dirty="0" err="1" smtClean="0">
                <a:latin typeface="Comic Sans MS" pitchFamily="66" charset="0"/>
              </a:rPr>
              <a:t>’ai</a:t>
            </a:r>
            <a:r>
              <a:rPr lang="en-GB" sz="5400" dirty="0" smtClean="0">
                <a:latin typeface="Comic Sans MS" pitchFamily="66" charset="0"/>
              </a:rPr>
              <a:t> </a:t>
            </a:r>
            <a:r>
              <a:rPr lang="en-GB" sz="5400" dirty="0" err="1" smtClean="0">
                <a:latin typeface="Comic Sans MS" pitchFamily="66" charset="0"/>
              </a:rPr>
              <a:t>acheté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2" name="j'ai acheté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76800" y="52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9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71</Words>
  <Application>Microsoft Office PowerPoint</Application>
  <PresentationFormat>On-screen Show (4:3)</PresentationFormat>
  <Paragraphs>34</Paragraphs>
  <Slides>17</Slides>
  <Notes>0</Notes>
  <HiddenSlides>0</HiddenSlides>
  <MMClips>17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 Creteau</dc:creator>
  <cp:lastModifiedBy>Laurence  Creteau</cp:lastModifiedBy>
  <cp:revision>9</cp:revision>
  <dcterms:created xsi:type="dcterms:W3CDTF">2018-11-16T15:30:52Z</dcterms:created>
  <dcterms:modified xsi:type="dcterms:W3CDTF">2019-01-11T16:15:46Z</dcterms:modified>
</cp:coreProperties>
</file>