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E36FD2-AAF1-4F2F-8442-8CE70FB29661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breakfast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e petit-</a:t>
            </a:r>
            <a:r>
              <a:rPr lang="en-GB" sz="5400" dirty="0" err="1" smtClean="0">
                <a:latin typeface="Comic Sans MS" pitchFamily="66" charset="0"/>
              </a:rPr>
              <a:t>déjeuner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e petit-déjeuner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58888" y="48301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9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croissant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e croissant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3" name="le croissant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92280" y="50131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0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chocolate pastry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e pain au </a:t>
            </a:r>
            <a:r>
              <a:rPr lang="en-GB" sz="5400" dirty="0" err="1" smtClean="0">
                <a:latin typeface="Comic Sans MS" pitchFamily="66" charset="0"/>
              </a:rPr>
              <a:t>chocolat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e pain au chocolat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04248" y="43651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8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5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bread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e pain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e pain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80018" y="48301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8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8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piece of toast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e pain </a:t>
            </a:r>
            <a:r>
              <a:rPr lang="en-GB" sz="5400" dirty="0" err="1" smtClean="0">
                <a:latin typeface="Comic Sans MS" pitchFamily="66" charset="0"/>
              </a:rPr>
              <a:t>grillé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e pain grill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76256" y="48301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5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butter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e </a:t>
            </a:r>
            <a:r>
              <a:rPr lang="en-GB" sz="5400" dirty="0" err="1" smtClean="0">
                <a:latin typeface="Comic Sans MS" pitchFamily="66" charset="0"/>
              </a:rPr>
              <a:t>beurre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e beurre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236296" y="45253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jam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a </a:t>
            </a:r>
            <a:r>
              <a:rPr lang="en-GB" sz="5400" dirty="0" err="1" smtClean="0">
                <a:latin typeface="Comic Sans MS" pitchFamily="66" charset="0"/>
              </a:rPr>
              <a:t>confiture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a confiture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48264" y="48011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chocolate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l</a:t>
            </a:r>
            <a:r>
              <a:rPr lang="en-GB" sz="5400" dirty="0" smtClean="0">
                <a:latin typeface="Comic Sans MS" pitchFamily="66" charset="0"/>
              </a:rPr>
              <a:t>e </a:t>
            </a:r>
            <a:r>
              <a:rPr lang="en-GB" sz="5400" dirty="0" err="1" smtClean="0">
                <a:latin typeface="Comic Sans MS" pitchFamily="66" charset="0"/>
              </a:rPr>
              <a:t>chocolat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e chocolat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82272" y="52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the cereals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les </a:t>
            </a:r>
            <a:r>
              <a:rPr lang="en-GB" sz="5400" dirty="0" err="1" smtClean="0">
                <a:latin typeface="Comic Sans MS" pitchFamily="66" charset="0"/>
              </a:rPr>
              <a:t>céréales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les céréales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57298" y="45253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</TotalTime>
  <Words>41</Words>
  <Application>Microsoft Office PowerPoint</Application>
  <PresentationFormat>On-screen Show (4:3)</PresentationFormat>
  <Paragraphs>18</Paragraphs>
  <Slides>9</Slides>
  <Notes>0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Laurence  Creteau</dc:creator>
  <cp:lastModifiedBy>Laurence  Creteau</cp:lastModifiedBy>
  <cp:revision>15</cp:revision>
  <dcterms:created xsi:type="dcterms:W3CDTF">2018-11-16T15:30:52Z</dcterms:created>
  <dcterms:modified xsi:type="dcterms:W3CDTF">2019-01-14T15:41:42Z</dcterms:modified>
</cp:coreProperties>
</file>